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bin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Masters/theme/theme2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media/image2.bin" ContentType="image/png"/>
  <Override PartName="/ppt/slides/slide2.xml" ContentType="application/vnd.openxmlformats-officedocument.presentationml.slide+xml"/>
</Types>
</file>

<file path=_rels/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3" Type="http://schemas.openxmlformats.org/package/2006/relationships/metadata/core-properties" Target="docProps/core.xml"/>
	<Relationship Id="rId1" Type="http://schemas.openxmlformats.org/officeDocument/2006/relationships/officeDocument" Target="ppt/presentation.xml"/>
</Relationships>
</file>

<file path=ppt/presentation.xml><?xml version="1.0" encoding="utf-8"?>
<p:presentation xmlns="http://schemas.openxmlformats.org/presentationml/2006/main"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 saveSubsetFonts="1">
  <p:sldMasterIdLst>
    <p:sldMasterId id="2147483648" r:id="rId1"/>
    <p:sldMasterId id="2147483650" r:id="Rd5f53702021f4693"/>
  </p:sldMasterIdLst>
  <p:sldIdLst>
    <p:sldId id="257" r:id="R598cf5d2568e4e50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_rels/presentation.xml.rels>&#65279;<?xml version="1.0" encoding="utf-8"?><Relationships xmlns="http://schemas.openxmlformats.org/package/2006/relationships"><Relationship Type="http://schemas.openxmlformats.org/officeDocument/2006/relationships/slideMaster" Target="slideMasters/slideMaster1.xml" Id="rId1" /><Relationship Type="http://schemas.openxmlformats.org/officeDocument/2006/relationships/slideMaster" Target="/ppt/slideMasters/slideMaster2.xml" Id="Rd5f53702021f4693" /><Relationship Type="http://schemas.openxmlformats.org/officeDocument/2006/relationships/theme" Target="/ppt/slideMasters/theme/theme2.xml" Id="Rd748e16be5444942" /><Relationship Type="http://schemas.openxmlformats.org/officeDocument/2006/relationships/slide" Target="/ppt/slides/slide2.xml" Id="R598cf5d2568e4e50" /></Relationships>
</file>

<file path=ppt/slideLayouts/_rels/slideLayout1.xml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1" Type="http://schemas.openxmlformats.org/officeDocument/2006/relationships/slideMaster" Target="../slideMasters/slideMaster1.xml"/>
</Relationships>
</file>

<file path=ppt/slideLayouts/_rels/slideLayout2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ce021761f3024769" /></Relationships>
</file>

<file path=ppt/slideLayouts/_rels/slideLayout3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6e8097eb24b34bf1" /></Relationships>
</file>

<file path=ppt/slideLayouts/_rels/slideLayout4.xml.rels>&#65279;<?xml version="1.0" encoding="utf-8"?><Relationships xmlns="http://schemas.openxmlformats.org/package/2006/relationships"><Relationship Type="http://schemas.openxmlformats.org/officeDocument/2006/relationships/image" Target="/ppt/media/image.bin" Id="Rc483d61a6a6143ac" /><Relationship Type="http://schemas.openxmlformats.org/officeDocument/2006/relationships/slideMaster" Target="/ppt/slideMasters/slideMaster2.xml" Id="R4167f23f165d407b" /></Relationships>
</file>

<file path=ppt/slideLayouts/_rels/slideLayout5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d6dc3bf624f044a4" /></Relationships>
</file>

<file path=ppt/slideLayouts/slideLayout1.xml><?xml version="1.0" encoding="utf-8"?>
<p:sldLayout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 type="title" preserve="1">
  <p:cSld name="Empty slide">
    <p:spTree>
      <p:nvGrpSpPr>
        <p:cNvPr id="1" name=""/>
        <p:cNvGrpSpPr/>
        <p:nvPr/>
      </p:nvGrpSpPr>
      <p:grpSpPr/>
    </p:spTree>
  </p:cSld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right"/>
          <p:cNvSpPr>
            <a:spLocks noGrp="1"/>
          </p:cNvSpPr>
          <p:nvPr>
            <p:ph type="ftr" sz="quarter" idx="10"/>
          </p:nvPr>
        </p:nvSpPr>
        <p:spPr>
          <a:xfrm>
            <a:off x="6331130" y="6321545"/>
            <a:ext cx="3459851" cy="503433"/>
          </a:xfrm>
        </p:spPr>
        <p:txBody>
          <a:bodyPr/>
          <a:lstStyle>
            <a:lvl1pPr algn="r">
              <a:defRPr sz="1000"/>
            </a:lvl1pPr>
          </a:lstStyle>
          <a:p>
            <a:endParaRPr lang="sv-SE" dirty="0"/>
          </a:p>
        </p:txBody>
      </p:sp>
      <p:sp>
        <p:nvSpPr>
          <p:cNvPr id="5" name="BodyContent"/>
          <p:cNvSpPr>
            <a:spLocks noGrp="1"/>
          </p:cNvSpPr>
          <p:nvPr>
            <p:ph type="chart" sz="quarter" idx="12"/>
          </p:nvPr>
        </p:nvSpPr>
        <p:spPr>
          <a:xfrm>
            <a:off x="1139824" y="1698171"/>
            <a:ext cx="8651157" cy="441338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Title2Center"/>
          <p:cNvSpPr>
            <a:spLocks noGrp="1"/>
          </p:cNvSpPr>
          <p:nvPr>
            <p:ph type="body" sz="quarter" idx="11"/>
          </p:nvPr>
        </p:nvSpPr>
        <p:spPr>
          <a:xfrm>
            <a:off x="1140027" y="939845"/>
            <a:ext cx="7500120" cy="758326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2" name="Title1Center"/>
          <p:cNvSpPr>
            <a:spLocks noGrp="1"/>
          </p:cNvSpPr>
          <p:nvPr>
            <p:ph type="title"/>
          </p:nvPr>
        </p:nvSpPr>
        <p:spPr>
          <a:xfrm>
            <a:off x="1140027" y="95220"/>
            <a:ext cx="7500120" cy="714678"/>
          </a:xfrm>
        </p:spPr>
        <p:txBody>
          <a:bodyPr/>
          <a:lstStyle>
            <a:lvl1pPr>
              <a:defRPr b="1" u="sng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13"/>
          </p:nvPr>
        </p:nvSpPr>
        <p:spPr>
          <a:xfrm>
            <a:off x="6615113" y="6321425"/>
            <a:ext cx="46037" cy="460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818142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1641" y="11444"/>
            <a:ext cx="6816804" cy="800319"/>
          </a:xfrm>
        </p:spPr>
        <p:txBody>
          <a:bodyPr>
            <a:normAutofit/>
          </a:bodyPr>
          <a:lstStyle>
            <a:lvl1pPr>
              <a:defRPr sz="2800" b="1" u="sng"/>
            </a:lvl1pPr>
          </a:lstStyle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7586" y="1397479"/>
            <a:ext cx="4632384" cy="76344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7586" y="2246280"/>
            <a:ext cx="4632384" cy="3878473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53487" y="1397479"/>
            <a:ext cx="4537495" cy="76344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53487" y="2246281"/>
            <a:ext cx="4537495" cy="3878473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75066210"/>
      </p:ext>
    </p:extLst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1Center"/>
          <p:cNvSpPr>
            <a:spLocks noGrp="1"/>
          </p:cNvSpPr>
          <p:nvPr>
            <p:ph type="ctrTitle"/>
          </p:nvPr>
        </p:nvSpPr>
        <p:spPr>
          <a:xfrm>
            <a:off x="1174171" y="1434510"/>
            <a:ext cx="7667665" cy="1207699"/>
          </a:xfrm>
        </p:spPr>
        <p:txBody>
          <a:bodyPr anchor="ctr">
            <a:normAutofit/>
          </a:bodyPr>
          <a:lstStyle>
            <a:lvl1pPr algn="ctr">
              <a:defRPr sz="2800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Title2Center"/>
          <p:cNvSpPr>
            <a:spLocks noGrp="1"/>
          </p:cNvSpPr>
          <p:nvPr>
            <p:ph type="subTitle" idx="1"/>
          </p:nvPr>
        </p:nvSpPr>
        <p:spPr>
          <a:xfrm>
            <a:off x="1169109" y="3880608"/>
            <a:ext cx="7667665" cy="1655762"/>
          </a:xfrm>
        </p:spPr>
        <p:txBody>
          <a:bodyPr/>
          <a:lstStyle>
            <a:lvl1pPr marL="0" indent="0" algn="ctr">
              <a:buNone/>
              <a:defRPr sz="2400" b="1">
                <a:solidFill>
                  <a:schemeClr val="bg2">
                    <a:lumMod val="25000"/>
                  </a:schemeClr>
                </a:solidFill>
              </a:defRPr>
            </a:lvl1pPr>
            <a:lvl2pPr marL="457198" indent="0" algn="ctr">
              <a:buNone/>
              <a:defRPr sz="2000"/>
            </a:lvl2pPr>
            <a:lvl3pPr marL="914395" indent="0" algn="ctr">
              <a:buNone/>
              <a:defRPr sz="1800"/>
            </a:lvl3pPr>
            <a:lvl4pPr marL="1371592" indent="0" algn="ctr">
              <a:buNone/>
              <a:defRPr sz="1600"/>
            </a:lvl4pPr>
            <a:lvl5pPr marL="1828789" indent="0" algn="ctr">
              <a:buNone/>
              <a:defRPr sz="1600"/>
            </a:lvl5pPr>
            <a:lvl6pPr marL="2285987" indent="0" algn="ctr">
              <a:buNone/>
              <a:defRPr sz="1600"/>
            </a:lvl6pPr>
            <a:lvl7pPr marL="2743185" indent="0" algn="ctr">
              <a:buNone/>
              <a:defRPr sz="1600"/>
            </a:lvl7pPr>
            <a:lvl8pPr marL="3200381" indent="0" algn="ctr">
              <a:buNone/>
              <a:defRPr sz="1600"/>
            </a:lvl8pPr>
            <a:lvl9pPr marL="3657579" indent="0" algn="ctr">
              <a:buNone/>
              <a:defRPr sz="1600"/>
            </a:lvl9pPr>
          </a:lstStyle>
          <a:p>
            <a:r>
              <a:rPr lang="sv-SE" dirty="0"/>
              <a:t>Klicka om du vill redigera mall för underrubrikformat</a:t>
            </a:r>
          </a:p>
        </p:txBody>
      </p:sp>
      <p:sp>
        <p:nvSpPr>
          <p:cNvPr id="13" name="Rektangel 12"/>
          <p:cNvSpPr/>
          <p:nvPr userDrawn="1"/>
        </p:nvSpPr>
        <p:spPr>
          <a:xfrm>
            <a:off x="1002137" y="1009291"/>
            <a:ext cx="8039684" cy="4666890"/>
          </a:xfrm>
          <a:prstGeom prst="rect">
            <a:avLst/>
          </a:prstGeom>
          <a:noFill/>
          <a:ln w="28575">
            <a:solidFill>
              <a:srgbClr val="009B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c483d61a6a6143ac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087" y="184960"/>
            <a:ext cx="6544310" cy="450660"/>
          </a:xfrm>
          <a:prstGeom prst="rect">
            <a:avLst/>
          </a:prstGeom>
        </p:spPr>
      </p:pic>
      <p:sp>
        <p:nvSpPr>
          <p:cNvPr id="6" name="BodyContentTable"/>
          <p:cNvSpPr>
            <a:spLocks noGrp="1"/>
          </p:cNvSpPr>
          <p:nvPr>
            <p:ph type="body" sz="quarter" idx="10"/>
          </p:nvPr>
        </p:nvSpPr>
        <p:spPr>
          <a:xfrm>
            <a:off x="1168582" y="2806113"/>
            <a:ext cx="7667665" cy="948367"/>
          </a:xfrm>
        </p:spPr>
        <p:txBody>
          <a:bodyPr/>
          <a:lstStyle>
            <a:lvl1pPr marL="0" indent="0" algn="ctr">
              <a:buNone/>
              <a:defRPr/>
            </a:lvl1pPr>
            <a:lvl2pPr marL="457198" indent="0">
              <a:buNone/>
              <a:defRPr/>
            </a:lvl2pPr>
          </a:lstStyle>
          <a:p>
            <a:pPr lvl="0"/>
            <a:r>
              <a:rPr lang="sv-SE" dirty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485261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right"/>
          <p:cNvSpPr>
            <a:spLocks noGrp="1"/>
          </p:cNvSpPr>
          <p:nvPr>
            <p:ph type="ftr" sz="quarter" idx="10"/>
          </p:nvPr>
        </p:nvSpPr>
        <p:spPr>
          <a:xfrm>
            <a:off x="6331130" y="6321545"/>
            <a:ext cx="3459851" cy="503433"/>
          </a:xfrm>
        </p:spPr>
        <p:txBody>
          <a:bodyPr/>
          <a:lstStyle>
            <a:lvl1pPr algn="r">
              <a:defRPr sz="1000"/>
            </a:lvl1pPr>
          </a:lstStyle>
          <a:p>
            <a:endParaRPr lang="sv-SE" dirty="0"/>
          </a:p>
        </p:txBody>
      </p:sp>
      <p:sp>
        <p:nvSpPr>
          <p:cNvPr id="5" name="BodyContent"/>
          <p:cNvSpPr>
            <a:spLocks noGrp="1"/>
          </p:cNvSpPr>
          <p:nvPr>
            <p:ph type="chart" sz="quarter" idx="12"/>
          </p:nvPr>
        </p:nvSpPr>
        <p:spPr>
          <a:xfrm>
            <a:off x="1139824" y="1878952"/>
            <a:ext cx="8651157" cy="391885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Title2Center"/>
          <p:cNvSpPr>
            <a:spLocks noGrp="1"/>
          </p:cNvSpPr>
          <p:nvPr>
            <p:ph type="body" sz="quarter" idx="11"/>
          </p:nvPr>
        </p:nvSpPr>
        <p:spPr>
          <a:xfrm>
            <a:off x="1140027" y="809899"/>
            <a:ext cx="7500120" cy="748314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2" name="Title1Center"/>
          <p:cNvSpPr>
            <a:spLocks noGrp="1"/>
          </p:cNvSpPr>
          <p:nvPr>
            <p:ph type="title"/>
          </p:nvPr>
        </p:nvSpPr>
        <p:spPr>
          <a:xfrm>
            <a:off x="1140027" y="95220"/>
            <a:ext cx="7500120" cy="714678"/>
          </a:xfrm>
        </p:spPr>
        <p:txBody>
          <a:bodyPr>
            <a:normAutofit/>
          </a:bodyPr>
          <a:lstStyle>
            <a:lvl1pPr>
              <a:defRPr sz="2400" b="1" u="none">
                <a:latin typeface="+mn-lt"/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6" name="BodyFooter"/>
          <p:cNvSpPr>
            <a:spLocks noGrp="1"/>
          </p:cNvSpPr>
          <p:nvPr>
            <p:ph type="body" sz="quarter" idx="13" hasCustomPrompt="1"/>
          </p:nvPr>
        </p:nvSpPr>
        <p:spPr>
          <a:xfrm>
            <a:off x="1139825" y="5888038"/>
            <a:ext cx="5191125" cy="433387"/>
          </a:xfrm>
        </p:spPr>
        <p:txBody>
          <a:bodyPr>
            <a:normAutofit/>
          </a:bodyPr>
          <a:lstStyle>
            <a:lvl1pPr marL="0" indent="0">
              <a:buNone/>
              <a:defRPr sz="1100" i="1">
                <a:latin typeface="+mn-lt"/>
              </a:defRPr>
            </a:lvl1pPr>
            <a:lvl3pPr marL="914400" indent="0">
              <a:buNone/>
              <a:defRPr/>
            </a:lvl3pPr>
            <a:lvl4pPr marL="1371600" indent="0">
              <a:buNone/>
              <a:defRPr/>
            </a:lvl4pPr>
          </a:lstStyle>
          <a:p>
            <a:pPr lvl="0"/>
            <a:r>
              <a:rPr lang="sv-SE" dirty="0"/>
              <a:t>Nivå fyra</a:t>
            </a:r>
          </a:p>
        </p:txBody>
      </p:sp>
    </p:spTree>
    <p:extLst>
      <p:ext uri="{BB962C8B-B14F-4D97-AF65-F5344CB8AC3E}">
        <p14:creationId xmlns:p14="http://schemas.microsoft.com/office/powerpoint/2010/main" val="735603091"/>
      </p:ext>
    </p:extLst>
  </p:cSld>
  <p:clrMapOvr>
    <a:masterClrMapping/>
  </p:clrMapOvr>
</p:sldLayout>
</file>

<file path=ppt/slideMasters/_rels/slideMaster1.xml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12" Type="http://schemas.openxmlformats.org/officeDocument/2006/relationships/theme" Target="../theme/theme1.xml"/>
	<Relationship Id="rId1" Type="http://schemas.openxmlformats.org/officeDocument/2006/relationships/slideLayout" Target="../slideLayouts/slideLayout1.xml"/>
</Relationships>
</file>

<file path=ppt/slideMasters/_rels/slideMaster2.xml.rels>&#65279;<?xml version="1.0" encoding="utf-8"?><Relationships xmlns="http://schemas.openxmlformats.org/package/2006/relationships"><Relationship Type="http://schemas.openxmlformats.org/officeDocument/2006/relationships/theme" Target="/ppt/slideMasters/theme/theme2.xml" Id="R39469a27fdfa4db0" /><Relationship Type="http://schemas.openxmlformats.org/officeDocument/2006/relationships/slideLayout" Target="/ppt/slideLayouts/slideLayout2.xml" Id="R1dac1eada9054322" /><Relationship Type="http://schemas.openxmlformats.org/officeDocument/2006/relationships/slideLayout" Target="/ppt/slideLayouts/slideLayout3.xml" Id="Rf7d78e1295584033" /><Relationship Type="http://schemas.openxmlformats.org/officeDocument/2006/relationships/slideLayout" Target="/ppt/slideLayouts/slideLayout4.xml" Id="R3947034ab9204b60" /><Relationship Type="http://schemas.openxmlformats.org/officeDocument/2006/relationships/slideLayout" Target="/ppt/slideLayouts/slideLayout5.xml" Id="R695b1b48333f442d" /><Relationship Type="http://schemas.openxmlformats.org/officeDocument/2006/relationships/image" Target="/ppt/media/image2.bin" Id="Re8c331f2f5714982" /><Relationship Type="http://schemas.openxmlformats.org/officeDocument/2006/relationships/image" Target="/ppt/media/image.bin" Id="R351dbd6953ba4c93" /></Relationships>
</file>

<file path=ppt/slideMasters/slideMaster1.xml><?xml version="1.0" encoding="utf-8"?>
<p:sldMaster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>
  <p:cSld>
    <p:spTree>
      <p:nvGrpSpPr>
        <p:cNvPr id="1" name=""/>
        <p:cNvGrpSpPr/>
        <p:nvPr/>
      </p:nvGrpSpPr>
      <p:grpSpPr/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52941" y="60385"/>
            <a:ext cx="6797097" cy="1232290"/>
          </a:xfrm>
          <a:prstGeom prst="rect">
            <a:avLst/>
          </a:prstGeom>
        </p:spPr>
        <p:txBody>
          <a:bodyPr vert="horz" lIns="36000" tIns="36000" rIns="36000" bIns="36000" rtlCol="0" anchor="ctr">
            <a:normAutofit/>
          </a:bodyPr>
          <a:lstStyle/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325563"/>
            <a:ext cx="9109943" cy="4781939"/>
          </a:xfrm>
          <a:prstGeom prst="rect">
            <a:avLst/>
          </a:prstGeom>
        </p:spPr>
        <p:txBody>
          <a:bodyPr vert="horz" lIns="36000" tIns="36000" rIns="36000" bIns="3600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95888" y="6321545"/>
            <a:ext cx="8195094" cy="503433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e8c331f2f5714982"/>
          <a:stretch>
            <a:fillRect/>
          </a:stretch>
        </p:blipFill>
        <p:spPr>
          <a:xfrm>
            <a:off x="561917" y="6459855"/>
            <a:ext cx="908534" cy="365125"/>
          </a:xfrm>
          <a:prstGeom prst="rect">
            <a:avLst/>
          </a:prstGeom>
        </p:spPr>
      </p:pic>
      <p:sp>
        <p:nvSpPr>
          <p:cNvPr id="9" name="textruta 8"/>
          <p:cNvSpPr txBox="1"/>
          <p:nvPr userDrawn="1"/>
        </p:nvSpPr>
        <p:spPr>
          <a:xfrm>
            <a:off x="-18778" y="1"/>
            <a:ext cx="369332" cy="256656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sv-SE" sz="1200" dirty="0">
                <a:solidFill>
                  <a:srgbClr val="009BA4"/>
                </a:solidFill>
              </a:rPr>
              <a:t>Förskole-/familjedaghemsenkät </a:t>
            </a:r>
            <a:r>
              <a:rPr lang="sv-SE" sz="1200" baseline="0" dirty="0">
                <a:solidFill>
                  <a:srgbClr val="009BA4"/>
                </a:solidFill>
              </a:rPr>
              <a:t>2016</a:t>
            </a:r>
            <a:endParaRPr lang="sv-SE" sz="1200" dirty="0">
              <a:solidFill>
                <a:srgbClr val="009BA4"/>
              </a:solidFill>
            </a:endParaRPr>
          </a:p>
        </p:txBody>
      </p:sp>
      <p:pic>
        <p:nvPicPr>
          <p:cNvPr id="10" name="Bildobjekt 9"/>
          <p:cNvPicPr>
            <a:picLocks noChangeAspect="1"/>
          </p:cNvPicPr>
          <p:nvPr userDrawn="1"/>
        </p:nvPicPr>
        <p:blipFill rotWithShape="1">
          <a:blip r:embed="R351dbd6953ba4c9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2408"/>
          <a:stretch/>
        </p:blipFill>
        <p:spPr>
          <a:xfrm>
            <a:off x="556087" y="184960"/>
            <a:ext cx="496854" cy="450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8230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3947034ab9204b60"/>
    <p:sldLayoutId id="2147483652" r:id="Rf7d78e1295584033"/>
    <p:sldLayoutId id="2147483651" r:id="R1dac1eada9054322"/>
    <p:sldLayoutId id="2147483654" r:id="R695b1b48333f442d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theme/theme2.xml><?xml version="1.0" encoding="utf-8"?>
<a:theme xmlns:a="http://schemas.openxmlformats.org/drawingml/2006/main" name="Anpassad formgivning skol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slides/_rels/slide2.xml.rels>&#65279;<?xml version="1.0" encoding="utf-8"?><Relationships xmlns="http://schemas.openxmlformats.org/package/2006/relationships"><Relationship Type="http://schemas.openxmlformats.org/officeDocument/2006/relationships/slideLayout" Target="/ppt/slideLayouts/slideLayout5.xml" Id="R66e23fdcb6fc4c95" /></Relationships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</p:grpSp>
      <p:grpSp>
        <p:nvGrpSpPr>
          <p:cNvPr id="70" name="Footer"/>
          <p:cNvGrpSpPr/>
          <p:nvPr/>
        </p:nvGrpSpPr>
        <p:grpSpPr>
          <a:xfrm>
            <a:off x="108000" y="6360125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Solen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Toleredsgatan 12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/>
              <a:br>
                <a:rPr sz="1400" dirty="0"/>
              </a:br>
              <a:endParaRPr sz="1400" dirty="0"/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514108"/>
            <a:ext cx="8460000" cy="896533"/>
            <a:chOff x="720000" y="5570465"/>
            <a:chExt cx="8460000" cy="297535"/>
          </a:xfrm>
        </p:grpSpPr>
      </p:grpSp>
      <p:grpSp>
        <p:nvGrpSpPr>
          <p:cNvPr id="5000" name="BodyContent"/>
          <p:cNvGrpSpPr/>
          <p:nvPr/>
        </p:nvGrpSpPr>
        <p:grpSpPr>
          <a:xfrm>
            <a:off x="720000" y="1466101"/>
            <a:ext cx="8460000" cy="4356000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8460000"/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  <a:r>
                          <a:rPr lang="en-GB" sz="1400" spc="50" noProof="1"/>
                          <a:t>No pages to include</a:t>
                        </a:r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2336031"/>
      </p:ext>
    </p:extLst>
  </p:cSld>
  <p:clrMapOvr>
    <a:masterClrMapping/>
  </p:clrMapOvr>
</p:sld>
</file>

<file path=ppt/theme/theme1.xml><?xml version="1.0" encoding="utf-8"?>
<a:theme xmlns:a="http://schemas.openxmlformats.org/drawingml/2006/main" xmlns:adp="http://whatever" xmlns:p="http://schemas.openxmlformats.org/presentationml/2006/main" xmlns:xs="http://www.w3.org/2001/XMLSchema" name="ADP Theme">
  <a:themeElements>
    <a:clrScheme name="ADPeter2014">
      <a:dk1>
        <a:srgbClr val="4D4D4D"/>
      </a:dk1>
      <a:lt1>
        <a:srgbClr val="FFFFFF"/>
      </a:lt1>
      <a:dk2>
        <a:srgbClr val="333333"/>
      </a:dk2>
      <a:lt2>
        <a:srgbClr val="EEECE1"/>
      </a:lt2>
      <a:accent1>
        <a:srgbClr val="71B6DA"/>
      </a:accent1>
      <a:accent2>
        <a:srgbClr val="DEA167"/>
      </a:accent2>
      <a:accent3>
        <a:srgbClr val="AAAA74"/>
      </a:accent3>
      <a:accent4>
        <a:srgbClr val="968D86"/>
      </a:accent4>
      <a:accent5>
        <a:srgbClr val="DF6C55"/>
      </a:accent5>
      <a:accent6>
        <a:srgbClr val="F79646"/>
      </a:accent6>
      <a:hlink>
        <a:srgbClr val="71B6DA"/>
      </a:hlink>
      <a:folHlink>
        <a:srgbClr val="968D86"/>
      </a:folHlink>
    </a:clrScheme>
    <a:fontScheme name="Office">
      <a:majorFont>
        <a:latin typeface="Georgia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" cap="flat" cmpd="sng" algn="ctr">
          <a:noFill/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core.xml><?xml version="1.0" encoding="utf-8"?>
<cp:coreProperties xmlns:a="http://schemas.openxmlformats.org/drawingml/2006/main" xmlns:adp="http://whatever" xmlns:c="http://schemas.openxmlformats.org/drawingml/2006/chart" xmlns:cp="http://schemas.openxmlformats.org/package/2006/metadata/core-properties" xmlns:dc="http://purl.org/dc/elements/1.1/" xmlns:dcmitype="http://purl.org/dc/dcmitype/" xmlns:dcterms="http://purl.org/dc/terms/" xmlns:xs="http://www.w3.org/2001/XMLSchema" xmlns:xsi="http://www.w3.org/2001/XMLSchema-instance">
  <dc:title>Report</dc:title>
  <dc:creator>ADP</dc:creator>
  <cp:lastModifiedBy>ADP</cp:lastModifiedBy>
  <cp:revision>1</cp:revision>
  <dcterms:created xsi:type="dcterms:W3CDTF">2017-02-01T10:31:35.798Z</dcterms:created>
  <dcterms:modified xsi:type="dcterms:W3CDTF">2017-02-01T10:31:35.798Z</dcterms:modified>
</cp:coreProperties>
</file>